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  <p:embeddedFont>
      <p:font typeface="Oswald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6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8.xml"/><Relationship Id="rId24" Type="http://schemas.openxmlformats.org/officeDocument/2006/relationships/font" Target="fonts/Oswald-bold.fntdata"/><Relationship Id="rId12" Type="http://schemas.openxmlformats.org/officeDocument/2006/relationships/slide" Target="slides/slide7.xml"/><Relationship Id="rId23" Type="http://schemas.openxmlformats.org/officeDocument/2006/relationships/font" Target="fonts/Oswal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9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1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87c59e713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87c59e713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87c59e7135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87c59e7135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7c59e7135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7c59e7135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7c59e7135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7c59e7135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7c59e713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7c59e713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87c59e7135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87c59e7135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7c59e7135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87c59e7135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87c59e7135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87c59e7135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b="1" sz="6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b="1"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4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b="1" sz="48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op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21.png"/><Relationship Id="rId5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4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1.pn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9.jp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24.jpg"/><Relationship Id="rId5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.jpg"/><Relationship Id="rId5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Relationship Id="rId4" Type="http://schemas.openxmlformats.org/officeDocument/2006/relationships/image" Target="../media/image23.jpg"/><Relationship Id="rId5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420"/>
              <a:t>Best “Drag Race” S7-S12 Runway Look</a:t>
            </a:r>
            <a:endParaRPr sz="5420">
              <a:highlight>
                <a:schemeClr val="accent3"/>
              </a:highlight>
            </a:endParaRPr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Great Pop Culture Debate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141725"/>
            <a:ext cx="8520600" cy="87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Match-Up 1: </a:t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Nina West “Facekini” vs. Miss Fame “Green” 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5950" y="1082725"/>
            <a:ext cx="2415289" cy="376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1100" y="1082725"/>
            <a:ext cx="2574911" cy="3767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198875"/>
            <a:ext cx="8520600" cy="8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Match-Up 2: </a:t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Valentina “1,000 Madonnas V2” vs. Aquaria “Mermaid Fantasy”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375" y="1170125"/>
            <a:ext cx="2671699" cy="3820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8299" y="1170125"/>
            <a:ext cx="205784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153150"/>
            <a:ext cx="8520600" cy="8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Match-Up 3: </a:t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Naomi Smalls “Wizards of Drag” vs. Aquaria “Double Trouble”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9650" y="1170150"/>
            <a:ext cx="2900164" cy="382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6614" y="1170150"/>
            <a:ext cx="3060032" cy="38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164600"/>
            <a:ext cx="85206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Match-Up 4: </a:t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Katya “Bearded &amp; Beautiful” vs. Peppermint “Club Kid”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2525" y="1170125"/>
            <a:ext cx="2447812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8662" y="1170163"/>
            <a:ext cx="2418735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176025"/>
            <a:ext cx="8520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Match-Up 5: </a:t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Violet Chachki “Fall Look” vs. Asia O’Hara “Hats Incredible”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1075" y="1170225"/>
            <a:ext cx="2544869" cy="382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35744" y="1170225"/>
            <a:ext cx="2110916" cy="3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311700" y="164600"/>
            <a:ext cx="85206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Match-Up 6: </a:t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Crystal Methyd “Fall Look” vs. Shuga Cain “Sequins on the Runway”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1170200"/>
            <a:ext cx="2772990" cy="382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3840" y="1170200"/>
            <a:ext cx="1858212" cy="382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187450"/>
            <a:ext cx="8520600" cy="83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Match-Up 7: </a:t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Shea Coulee “Village People” vs. Jackie Cox “Stars &amp; Stripes”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675" y="1158800"/>
            <a:ext cx="2356191" cy="382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2716" y="1202325"/>
            <a:ext cx="3305175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164600"/>
            <a:ext cx="8520600" cy="85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Match-Up 8: </a:t>
            </a:r>
            <a:endParaRPr>
              <a:highlight>
                <a:schemeClr val="lt1"/>
              </a:highlight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Asia O’Hara “Feathers” vs. Mo Heart “Drag on a Dime”</a:t>
            </a:r>
            <a:endParaRPr>
              <a:highlight>
                <a:schemeClr val="lt1"/>
              </a:highlight>
            </a:endParaRPr>
          </a:p>
        </p:txBody>
      </p:sp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200" y="1170200"/>
            <a:ext cx="3820899" cy="382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4424" y="1170200"/>
            <a:ext cx="2547268" cy="3820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1AFD1"/>
      </a:accent4>
      <a:accent5>
        <a:srgbClr val="0F9D58"/>
      </a:accent5>
      <a:accent6>
        <a:srgbClr val="9C27B0"/>
      </a:accent6>
      <a:hlink>
        <a:srgbClr val="0F9D58"/>
      </a:hlink>
      <a:folHlink>
        <a:srgbClr val="0F9D5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